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8"/>
  </p:notesMasterIdLst>
  <p:handoutMasterIdLst>
    <p:handoutMasterId r:id="rId39"/>
  </p:handoutMasterIdLst>
  <p:sldIdLst>
    <p:sldId id="1144" r:id="rId2"/>
    <p:sldId id="1228" r:id="rId3"/>
    <p:sldId id="1229" r:id="rId4"/>
    <p:sldId id="1230" r:id="rId5"/>
    <p:sldId id="1226" r:id="rId6"/>
    <p:sldId id="1223" r:id="rId7"/>
    <p:sldId id="1235" r:id="rId8"/>
    <p:sldId id="1248" r:id="rId9"/>
    <p:sldId id="1239" r:id="rId10"/>
    <p:sldId id="1231" r:id="rId11"/>
    <p:sldId id="1233" r:id="rId12"/>
    <p:sldId id="1232" r:id="rId13"/>
    <p:sldId id="1234" r:id="rId14"/>
    <p:sldId id="1246" r:id="rId15"/>
    <p:sldId id="1227" r:id="rId16"/>
    <p:sldId id="1240" r:id="rId17"/>
    <p:sldId id="1247" r:id="rId18"/>
    <p:sldId id="1249" r:id="rId19"/>
    <p:sldId id="1236" r:id="rId20"/>
    <p:sldId id="1241" r:id="rId21"/>
    <p:sldId id="1237" r:id="rId22"/>
    <p:sldId id="1238" r:id="rId23"/>
    <p:sldId id="1242" r:id="rId24"/>
    <p:sldId id="1243" r:id="rId25"/>
    <p:sldId id="1244" r:id="rId26"/>
    <p:sldId id="1245" r:id="rId27"/>
    <p:sldId id="1250" r:id="rId28"/>
    <p:sldId id="1251" r:id="rId29"/>
    <p:sldId id="1252" r:id="rId30"/>
    <p:sldId id="1254" r:id="rId31"/>
    <p:sldId id="1255" r:id="rId32"/>
    <p:sldId id="1253" r:id="rId33"/>
    <p:sldId id="1256" r:id="rId34"/>
    <p:sldId id="1257" r:id="rId35"/>
    <p:sldId id="1225" r:id="rId36"/>
    <p:sldId id="1224" r:id="rId3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085" autoAdjust="0"/>
  </p:normalViewPr>
  <p:slideViewPr>
    <p:cSldViewPr>
      <p:cViewPr varScale="1">
        <p:scale>
          <a:sx n="65" d="100"/>
          <a:sy n="65" d="100"/>
        </p:scale>
        <p:origin x="193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20.03.2024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20.03.2024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sensor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Zigbee2mqtt 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Networkmap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base_topic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Zigbee2mqtt,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state_topic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accordingly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state_topic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zigbee2mqtt/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bridge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networkmap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value_template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AT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de-A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AT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strftime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'%Y-%m-%d %H:%M:%S'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AT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}}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again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base_topic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Zigbee2mqtt,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json_attributes_topic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accordingly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json_attributes_topic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zigbee2mqtt/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bridge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networkmap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json_attributes_template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value_json</a:t>
            </a:r>
            <a:r>
              <a:rPr lang="de-AT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AT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AT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A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e-A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tojson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364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hacsfiles</a:t>
            </a:r>
            <a:r>
              <a:rPr lang="de-AT" dirty="0"/>
              <a:t>/zigbee2mqtt-networkmap/zigbee2mqtt-networkmap.js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524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https://www.youtube.com/watch?v=oRNvplBPBYA&amp;ab_channel=BeardedTinker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570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zigbee2mqtt/hassio-zigbee2mqtt#installation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zigbee2mqtt/hassio-zigbee2mqtt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zigbee2mqtt.io/guide/adapters/#experimental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RWzzNe5gm5s&amp;ab_channel=SmartHomeJunkie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igbee2mqtt.io/devices/HG06337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hassleo.duckdns.org/hacs/repository/201292040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BrtlBMjpnbA&amp;ab_channel=simon42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z7d0OQjSiOI&amp;ab_channel=SmartHomeJunkie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ZigBee Geräte in </a:t>
            </a:r>
            <a:r>
              <a:rPr lang="de-AT" dirty="0" err="1"/>
              <a:t>HomeAssistant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ZigBee Home Automation</a:t>
            </a:r>
          </a:p>
          <a:p>
            <a:pPr lvl="1"/>
            <a:r>
              <a:rPr lang="de-AT" sz="2000" dirty="0"/>
              <a:t>Direkt integriert </a:t>
            </a:r>
            <a:r>
              <a:rPr lang="de-AT" sz="2000" dirty="0">
                <a:sym typeface="Wingdings" panose="05000000000000000000" pitchFamily="2" charset="2"/>
              </a:rPr>
              <a:t> einfach</a:t>
            </a:r>
            <a:endParaRPr lang="de-AT" sz="2000" dirty="0"/>
          </a:p>
          <a:p>
            <a:pPr lvl="1"/>
            <a:r>
              <a:rPr lang="de-AT" sz="2000" dirty="0"/>
              <a:t>Nicht optimal anpassbar</a:t>
            </a:r>
          </a:p>
          <a:p>
            <a:pPr lvl="1"/>
            <a:r>
              <a:rPr lang="de-AT" sz="2000" dirty="0"/>
              <a:t>Nicht alle Geräte werden unterstützt</a:t>
            </a:r>
          </a:p>
          <a:p>
            <a:r>
              <a:rPr lang="de-AT" sz="2400" dirty="0"/>
              <a:t>Zigbee2Mqtt</a:t>
            </a:r>
          </a:p>
          <a:p>
            <a:pPr lvl="1"/>
            <a:r>
              <a:rPr lang="de-AT" sz="2000" dirty="0"/>
              <a:t>Etwas mehr Konfigurationsaufwand</a:t>
            </a:r>
          </a:p>
          <a:p>
            <a:pPr lvl="1"/>
            <a:r>
              <a:rPr lang="de-AT" sz="2000" dirty="0"/>
              <a:t>Beste Geräteunterstützung</a:t>
            </a:r>
          </a:p>
          <a:p>
            <a:pPr lvl="1"/>
            <a:r>
              <a:rPr lang="de-AT" sz="2000" dirty="0"/>
              <a:t>Gute Dokumentation</a:t>
            </a:r>
          </a:p>
          <a:p>
            <a:r>
              <a:rPr lang="de-AT" sz="2400" dirty="0" err="1"/>
              <a:t>Phoscon</a:t>
            </a:r>
            <a:r>
              <a:rPr lang="de-AT" sz="2400" dirty="0"/>
              <a:t>, </a:t>
            </a:r>
            <a:r>
              <a:rPr lang="de-AT" sz="2400" dirty="0" err="1"/>
              <a:t>deCONZ</a:t>
            </a:r>
            <a:endParaRPr lang="de-AT" sz="2400" dirty="0"/>
          </a:p>
          <a:p>
            <a:pPr lvl="1"/>
            <a:r>
              <a:rPr lang="de-AT" sz="2000" dirty="0"/>
              <a:t>Eigenes </a:t>
            </a:r>
            <a:r>
              <a:rPr lang="de-AT" sz="2000" dirty="0" err="1"/>
              <a:t>AddOn</a:t>
            </a:r>
            <a:r>
              <a:rPr lang="de-AT" sz="2000" dirty="0"/>
              <a:t> für </a:t>
            </a:r>
            <a:r>
              <a:rPr lang="de-AT" sz="2000" dirty="0" err="1"/>
              <a:t>Conbee</a:t>
            </a:r>
            <a:r>
              <a:rPr lang="de-AT" sz="2000" dirty="0"/>
              <a:t> II</a:t>
            </a:r>
          </a:p>
          <a:p>
            <a:pPr lvl="1"/>
            <a:endParaRPr lang="de-AT" sz="2000" dirty="0"/>
          </a:p>
          <a:p>
            <a:pPr lvl="1"/>
            <a:endParaRPr lang="de-AT" sz="2000" dirty="0"/>
          </a:p>
          <a:p>
            <a:pPr lvl="1"/>
            <a:endParaRPr lang="de-AT" sz="2000" dirty="0"/>
          </a:p>
          <a:p>
            <a:pPr lvl="1"/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FEAF97-C3F7-8BD3-8D06-07814D71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124744"/>
            <a:ext cx="2835652" cy="1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9A0E5-CABF-BF87-01B6-8099930A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Zigbee2Mqtt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D94A83-D862-6615-A2BC-828A8AE1F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000" dirty="0">
                <a:hlinkClick r:id="rId2"/>
              </a:rPr>
              <a:t>https://github.com/zigbee2mqtt/hassio-zigbee2mqtt#installation</a:t>
            </a:r>
            <a:r>
              <a:rPr lang="de-AT" sz="2000" dirty="0"/>
              <a:t> </a:t>
            </a:r>
          </a:p>
          <a:p>
            <a:r>
              <a:rPr lang="de-AT" sz="2000" dirty="0" err="1"/>
              <a:t>Mosquitto</a:t>
            </a:r>
            <a:r>
              <a:rPr lang="de-AT" sz="2000" dirty="0"/>
              <a:t> installieren</a:t>
            </a:r>
          </a:p>
          <a:p>
            <a:r>
              <a:rPr lang="de-AT" sz="2000" dirty="0"/>
              <a:t>Benutzer </a:t>
            </a:r>
            <a:r>
              <a:rPr lang="de-AT" sz="2000" dirty="0" err="1"/>
              <a:t>zigbee</a:t>
            </a:r>
            <a:r>
              <a:rPr lang="de-AT" sz="2000" dirty="0"/>
              <a:t> mit Kennwort anlegen</a:t>
            </a:r>
          </a:p>
          <a:p>
            <a:r>
              <a:rPr lang="de-AT" sz="2000" dirty="0"/>
              <a:t>Im </a:t>
            </a:r>
            <a:r>
              <a:rPr lang="de-AT" sz="2000" dirty="0" err="1"/>
              <a:t>AddonStore</a:t>
            </a:r>
            <a:r>
              <a:rPr lang="de-AT" sz="2000" dirty="0"/>
              <a:t> Zigbee2Mqtt händisch installieren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456079-7258-2E14-8A09-5DC4B7B8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5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91217-2C8B-8191-41D2-7FEDDFB8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Repository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78EF3-6843-7171-E42E-A1B91FADF5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https://github.com/zigbee2mqtt/hassio-zigbee2mqtt</a:t>
            </a:r>
            <a:r>
              <a:rPr lang="de-AT" dirty="0"/>
              <a:t> </a:t>
            </a:r>
          </a:p>
          <a:p>
            <a:r>
              <a:rPr lang="de-AT" dirty="0"/>
              <a:t>Im Fehlerfall 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F9DB4C-E651-DE3B-7AE4-7EC822BC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492896"/>
            <a:ext cx="56864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25E73-CAA0-3C8E-85C5-454C5C1D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Als </a:t>
            </a:r>
            <a:r>
              <a:rPr lang="de-AT" dirty="0" err="1"/>
              <a:t>Addon</a:t>
            </a:r>
            <a:r>
              <a:rPr lang="de-AT" dirty="0"/>
              <a:t> verfügbar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4111BD-3546-FF30-CE9F-AB20B36F4D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F4FF6D-65D1-67F8-04A2-8CC2BF17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" y="1844824"/>
            <a:ext cx="9144000" cy="43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7786E-EDBE-2563-72EB-471264B9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Installation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604D43-615D-E5DF-E164-3A5F150E2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7B04A7-5095-3B54-98A9-53177ED6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98" y="1052736"/>
            <a:ext cx="9144000" cy="41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FC8C2-D64A-7052-71A2-4648914E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USB-Stick suchen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BA8C35-B8D2-B2B6-3541-E95CED77E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Einstellungen </a:t>
            </a:r>
            <a:r>
              <a:rPr lang="de-AT" dirty="0">
                <a:sym typeface="Wingdings" panose="05000000000000000000" pitchFamily="2" charset="2"/>
              </a:rPr>
              <a:t> System  Hardware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Gesamte Hardware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9A7491-9E94-3E7B-06F6-40B4B23F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348880"/>
            <a:ext cx="3935909" cy="38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9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4D325-6F62-70EE-637C-1A956CCB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Konfiguration Dresden-Electronics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3A42D-CC20-ACA5-6D11-16329F404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BD22B3-5664-14F5-A818-C0B076F8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6752"/>
            <a:ext cx="7212944" cy="43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E4A43-2E94-53B0-C96E-E6E6780D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Konfiguration </a:t>
            </a:r>
            <a:r>
              <a:rPr lang="de-AT" dirty="0" err="1"/>
              <a:t>Sonoff</a:t>
            </a:r>
            <a:r>
              <a:rPr lang="de-AT" dirty="0"/>
              <a:t>-Stick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0AC033-2A9D-081A-84B9-F0D1E0D55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Oder ID verwenden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AA6398-339B-ED00-4E67-EE49CDE2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920"/>
            <a:ext cx="4211960" cy="22198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ACCD7D6-B9D1-0FC5-BDBD-550A5902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653604"/>
            <a:ext cx="59721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9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D76E4-A8D7-FE78-DF1A-F498E984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als </a:t>
            </a:r>
            <a:r>
              <a:rPr lang="de-AT" dirty="0" err="1"/>
              <a:t>yaml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9C85B5-024F-033A-C9FA-4E2F7F327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F1766E-C9BB-73DC-3918-0B277E65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526" y="1268759"/>
            <a:ext cx="9557052" cy="43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3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EB6F-4673-031D-16BE-7D632ADF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Wenn Dongle-E nicht startet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37671D-E01B-56E8-26CA-DFDBAFC81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>
                <a:hlinkClick r:id="rId2"/>
              </a:rPr>
              <a:t>https://www.zigbee2mqtt.io/guide/adapters/#experimental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7B5E5D-56DF-B30E-8EEF-EA09815E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3370"/>
            <a:ext cx="9144000" cy="33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8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2BFFF-A9CA-AA00-C96B-260B68E6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Laut Protokoll 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A365B8-E153-E5F6-B6F2-41B2666E8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4CAD54-7491-5F92-253C-DAD2BEFC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128"/>
            <a:ext cx="9144000" cy="52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03B96-9249-B100-74A2-E6654A85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DBD04B-A784-5970-C731-3CD45652A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9107"/>
            <a:ext cx="8207375" cy="4608165"/>
          </a:xfrm>
        </p:spPr>
        <p:txBody>
          <a:bodyPr/>
          <a:lstStyle/>
          <a:p>
            <a:r>
              <a:rPr lang="de-AT" sz="1600" dirty="0">
                <a:hlinkClick r:id="rId2"/>
              </a:rPr>
              <a:t>https://www.youtube.com/watch?v=RWzzNe5gm5s&amp;ab_channel=SmartHomeJunkie</a:t>
            </a:r>
            <a:r>
              <a:rPr lang="de-AT" sz="16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FE0958-2DD4-0CEE-E55E-D565C379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1844824"/>
            <a:ext cx="7452320" cy="44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92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1B6EB-9F1E-8132-B49F-7665045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Verbindung mit </a:t>
            </a:r>
            <a:r>
              <a:rPr lang="de-AT" dirty="0" err="1"/>
              <a:t>MqttExplorer</a:t>
            </a:r>
            <a:r>
              <a:rPr lang="de-AT" dirty="0"/>
              <a:t> prüfen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C41AA-80C2-8228-37CD-9C59D345A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" y="1124744"/>
            <a:ext cx="8207375" cy="4608165"/>
          </a:xfrm>
        </p:spPr>
        <p:txBody>
          <a:bodyPr/>
          <a:lstStyle/>
          <a:p>
            <a:r>
              <a:rPr lang="de-AT" dirty="0"/>
              <a:t>Passt auch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C1F8DC-56EC-EB9A-65FC-8371BADD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03" y="1812205"/>
            <a:ext cx="9144000" cy="3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878A5-2AA4-24E2-DC08-B98D256D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Error 502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restart</a:t>
            </a:r>
            <a:r>
              <a:rPr lang="de-AT" dirty="0">
                <a:sym typeface="Wingdings" panose="05000000000000000000" pitchFamily="2" charset="2"/>
              </a:rPr>
              <a:t> HA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A8178B-69BA-FFC3-F38B-E51575562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" y="1124744"/>
            <a:ext cx="8207375" cy="4608165"/>
          </a:xfrm>
        </p:spPr>
        <p:txBody>
          <a:bodyPr/>
          <a:lstStyle/>
          <a:p>
            <a:r>
              <a:rPr lang="de-AT" dirty="0"/>
              <a:t>Bereit zum Anlernen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9E1597-8802-84D9-1B6F-FC4236AF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866"/>
            <a:ext cx="9144000" cy="27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50BFC-FCE1-CB15-1051-08B6CE88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Anlernen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564428-20BF-2EAC-34A6-A3E0E13639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" y="1124744"/>
            <a:ext cx="8207375" cy="4608165"/>
          </a:xfrm>
        </p:spPr>
        <p:txBody>
          <a:bodyPr/>
          <a:lstStyle/>
          <a:p>
            <a:r>
              <a:rPr lang="de-AT" sz="2000" dirty="0"/>
              <a:t>Wenn Zeit nicht läuft </a:t>
            </a:r>
            <a:r>
              <a:rPr lang="de-AT" sz="2000" dirty="0">
                <a:sym typeface="Wingdings" panose="05000000000000000000" pitchFamily="2" charset="2"/>
              </a:rPr>
              <a:t> kein Anlernmodus aktiv</a:t>
            </a:r>
          </a:p>
          <a:p>
            <a:pPr lvl="1"/>
            <a:r>
              <a:rPr lang="de-AT" sz="2000" dirty="0">
                <a:sym typeface="Wingdings" panose="05000000000000000000" pitchFamily="2" charset="2"/>
              </a:rPr>
              <a:t>Stick über Kabel anschließen</a:t>
            </a:r>
          </a:p>
          <a:p>
            <a:r>
              <a:rPr lang="de-AT" sz="2000" dirty="0">
                <a:sym typeface="Wingdings" panose="05000000000000000000" pitchFamily="2" charset="2"/>
              </a:rPr>
              <a:t>Zeit lassen, bis die Kommunikation abgeschlossen ist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732C7B-E2CF-EA15-189E-D944F33C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" y="2492896"/>
            <a:ext cx="9144000" cy="14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7A265-50A3-5B3F-3F1C-BCEF5B10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1" y="125760"/>
            <a:ext cx="8229600" cy="1143000"/>
          </a:xfrm>
        </p:spPr>
        <p:txBody>
          <a:bodyPr/>
          <a:lstStyle/>
          <a:p>
            <a:r>
              <a:rPr lang="de-AT" dirty="0"/>
              <a:t>ZigBee-Devices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5DADBC-50CE-3F1F-6E39-F1CBC4C1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Lidl-Plug</a:t>
            </a:r>
          </a:p>
          <a:p>
            <a:pPr lvl="1"/>
            <a:r>
              <a:rPr lang="de-AT" dirty="0">
                <a:hlinkClick r:id="rId2"/>
              </a:rPr>
              <a:t>https://www.zigbee2mqtt.io/devices/HG06337.html</a:t>
            </a:r>
            <a:r>
              <a:rPr lang="de-AT" dirty="0"/>
              <a:t> 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9441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EACB3-169F-6927-0BF7-C5101FC3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Geräteübersicht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74A6F6-12F6-B415-218C-8333CCD6E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Umbenennen möglich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6CB576-633D-ADD3-BD89-3A06B4A2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2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3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DF4E9-E824-41AE-D5D9-5E91EE14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ZigBee Dashboard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E2179E-4136-263B-AC16-968FAFC8F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2F1C9F-A636-F272-D82E-E1F4D7970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238250"/>
            <a:ext cx="82581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10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66318-7228-8072-D40A-6083C33D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Karte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625E27-9E5A-CB9E-EC03-B171840A4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Geräte am Stromnetz fungieren als Router</a:t>
            </a:r>
          </a:p>
          <a:p>
            <a:r>
              <a:rPr lang="de-AT" dirty="0" err="1"/>
              <a:t>Meshnetzwerk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DF9A02-5383-396D-06CB-89D40148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6780164" cy="33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7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7C820-834A-69E3-6894-8AC7A277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HACS-Integration </a:t>
            </a:r>
            <a:r>
              <a:rPr lang="de-AT" dirty="0" err="1"/>
              <a:t>networkmap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81608-503E-DF6E-2627-4D6563504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 err="1"/>
              <a:t>Networkmap</a:t>
            </a:r>
            <a:r>
              <a:rPr lang="de-AT" sz="2000" dirty="0"/>
              <a:t> in Dashboard anzeigen</a:t>
            </a:r>
          </a:p>
          <a:p>
            <a:r>
              <a:rPr lang="de-AT" sz="2000" dirty="0">
                <a:hlinkClick r:id="rId2"/>
              </a:rPr>
              <a:t>https://hassleo.duckdns.org/hacs/repository/201292040</a:t>
            </a:r>
            <a:r>
              <a:rPr lang="de-AT" sz="20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93E044-1357-C3A8-94D9-9ADDC57C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11" y="2204864"/>
            <a:ext cx="6232178" cy="440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3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FDF88-96DC-158B-515F-F283C547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configuration.yaml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7877FD-CB2B-28C5-A09C-D789C3838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F3BFF6-B4E9-BAC3-21FE-C3BB2A0A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962150"/>
            <a:ext cx="8543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32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B2A79-97E4-DC09-6C01-8151CCAD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Settings-Dashboard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8FD5C0-712E-F7FF-B41A-17BAC294B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42F1FB-85B2-4E2F-54DA-3F2332A3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295400"/>
            <a:ext cx="5524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0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8D4122-4D62-4B15-3D5C-913091C0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AB8F0D-6F85-39E1-BCBB-EDF0AB93BB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DD21-A9BD-519F-88F0-31845A4A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467"/>
            <a:ext cx="9144000" cy="48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0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198D00-FF88-B860-9663-F953E05C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- Frontend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B2D0B5-71B5-680F-D644-AF3B6AFE3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CB2DE9-CA9D-8486-24F2-38178DD7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066"/>
            <a:ext cx="9144000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49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F2A0-1758-836B-846C-C2F00864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Manuell Karte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794B32-550A-84E0-B4F0-97EC6E934F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BA6395-6B76-D773-8A77-B32F87FA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413"/>
            <a:ext cx="6105788" cy="33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82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BACD2-4799-76D0-AFD0-B0EF9CBD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Alternative zu Sticks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A54922-7420-D48E-AE66-4EBFBC621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Eigene </a:t>
            </a:r>
            <a:r>
              <a:rPr lang="de-AT" dirty="0" err="1"/>
              <a:t>Zigbee</a:t>
            </a:r>
            <a:r>
              <a:rPr lang="de-AT" dirty="0"/>
              <a:t>-</a:t>
            </a:r>
            <a:r>
              <a:rPr lang="de-AT" dirty="0" err="1"/>
              <a:t>Coordinator</a:t>
            </a:r>
            <a:r>
              <a:rPr lang="de-AT" dirty="0"/>
              <a:t>-Geräte</a:t>
            </a:r>
          </a:p>
          <a:p>
            <a:r>
              <a:rPr lang="de-AT" dirty="0"/>
              <a:t>Einbindung über Ethernet oder WiFi</a:t>
            </a:r>
          </a:p>
          <a:p>
            <a:r>
              <a:rPr lang="de-AT" dirty="0"/>
              <a:t>Bessere Platzierung im Haus</a:t>
            </a:r>
          </a:p>
          <a:p>
            <a:r>
              <a:rPr lang="de-AT" dirty="0"/>
              <a:t>Sowohl für Zigbee2Mqtt als auch ZHA</a:t>
            </a:r>
          </a:p>
          <a:p>
            <a:r>
              <a:rPr lang="de-AT"/>
              <a:t>Preis ca. </a:t>
            </a:r>
            <a:r>
              <a:rPr lang="de-AT" dirty="0"/>
              <a:t>50€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B7E014-F05E-20BB-5B83-29BCFD6E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704532"/>
            <a:ext cx="4590256" cy="30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44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BEDB4-EB6D-CCAA-D2E2-CB4D446B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7BCCF9-4091-576B-7155-CAAB94B6D3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1951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279BD-8DEA-1DAB-2615-A541B532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0C12C9-F521-885B-CA2D-EE5FE25E4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3550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C0752-4F3D-CAC9-4A6A-C103C519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Gutes Video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ABAFB8-B78C-810F-E84E-89316A620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2"/>
              </a:rPr>
              <a:t>https://www.youtube.com/watch?v=BrtlBMjpnbA&amp;ab_channel=simon42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65C2E5-A1A4-56B3-4BBF-07B3E81D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23191"/>
            <a:ext cx="7764490" cy="48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80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FB5CE3-9F88-4042-52DC-C694006D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74F6D3-18C7-3EFB-55DF-1DCDFD6E7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0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E23CE-140D-9264-3AA3-46B846DA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Winner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B8FAE-EAC6-A6E9-E750-D116A19BB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7C737E-C9C2-74E3-AD2D-463A8E87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704"/>
            <a:ext cx="9144000" cy="44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8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46C2D-09EC-35F4-1AEC-4D6D75B2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Geräteübersicht - https://zigbee.blakadder.com/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051F1C-362E-47B5-E437-A30624376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594D1B-C8E0-EF46-6A22-0938AD484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5" y="1052736"/>
            <a:ext cx="9144000" cy="55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9111E-80BB-EA46-B0CB-1DF1E14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Lidl-geräte gibt es zum Nachkaufen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4AADD-8238-686B-1A16-162A8F139F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AEFCAF-2BCD-4908-E408-139858E4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775"/>
            <a:ext cx="9144000" cy="54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9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A60B7-9870-6166-B562-63E7CDDC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ZigBee Stick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32F2FD-8869-686A-A6EF-0BD3BD1BB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https://www.youtube.com/watch?v=z7d0OQjSiOI&amp;ab_channel=SmartHomeJunkie</a:t>
            </a:r>
            <a:r>
              <a:rPr lang="de-AT" dirty="0"/>
              <a:t> </a:t>
            </a:r>
          </a:p>
          <a:p>
            <a:endParaRPr lang="de-AT" dirty="0"/>
          </a:p>
          <a:p>
            <a:r>
              <a:rPr lang="de-AT" dirty="0"/>
              <a:t>Terminal öffnen</a:t>
            </a:r>
          </a:p>
          <a:p>
            <a:pPr lvl="1"/>
            <a:r>
              <a:rPr lang="de-AT" dirty="0" err="1"/>
              <a:t>ls</a:t>
            </a:r>
            <a:r>
              <a:rPr lang="de-AT" dirty="0"/>
              <a:t> /</a:t>
            </a:r>
            <a:r>
              <a:rPr lang="de-AT" dirty="0" err="1"/>
              <a:t>dev</a:t>
            </a:r>
            <a:r>
              <a:rPr lang="de-AT" dirty="0"/>
              <a:t>/</a:t>
            </a:r>
            <a:r>
              <a:rPr lang="de-AT" dirty="0" err="1"/>
              <a:t>tty</a:t>
            </a:r>
            <a:r>
              <a:rPr lang="de-AT" dirty="0"/>
              <a:t>*</a:t>
            </a:r>
          </a:p>
          <a:p>
            <a:pPr lvl="1"/>
            <a:r>
              <a:rPr lang="de-AT" dirty="0"/>
              <a:t>/</a:t>
            </a:r>
            <a:r>
              <a:rPr lang="de-AT" dirty="0" err="1"/>
              <a:t>dev</a:t>
            </a:r>
            <a:r>
              <a:rPr lang="de-AT" dirty="0"/>
              <a:t>/ttyACM0</a:t>
            </a:r>
          </a:p>
          <a:p>
            <a:pPr lvl="1"/>
            <a:endParaRPr lang="de-AT" dirty="0"/>
          </a:p>
          <a:p>
            <a:pPr lvl="1"/>
            <a:r>
              <a:rPr lang="de-AT" dirty="0" err="1"/>
              <a:t>dmesg</a:t>
            </a:r>
            <a:endParaRPr lang="de-AT" dirty="0"/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934350-F14F-0BB9-E0C1-C7CA0EE6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085184"/>
            <a:ext cx="760416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9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56664-B6CA-5CF6-804B-AAB37A3D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 wird von HA erkannt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3BFC17-E562-5F3E-F9B1-14C93619E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3057" y="981075"/>
            <a:ext cx="8207375" cy="4608165"/>
          </a:xfrm>
        </p:spPr>
        <p:txBody>
          <a:bodyPr/>
          <a:lstStyle/>
          <a:p>
            <a:r>
              <a:rPr lang="de-AT" sz="1800" dirty="0"/>
              <a:t>Dongle-P wenn 63mm und cp210</a:t>
            </a:r>
          </a:p>
          <a:p>
            <a:r>
              <a:rPr lang="de-AT" sz="1800" dirty="0"/>
              <a:t>Dongle-E wenn 53mm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2F08E2-E73B-FE42-6C89-C16197A6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1865658"/>
            <a:ext cx="4533845" cy="5145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B1ED3F-2673-F463-D001-2BA53D06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10" y="1895881"/>
            <a:ext cx="4592503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2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F285A-6ADF-C823-FDD7-44601CED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Sonoff</a:t>
            </a:r>
            <a:r>
              <a:rPr lang="de-AT" dirty="0"/>
              <a:t>-Stick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14CF55-9F15-E398-A97A-895A26352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166D7B-59BD-891C-20E0-2472BB318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172"/>
            <a:ext cx="9144000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38356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489</Words>
  <Application>Microsoft Office PowerPoint</Application>
  <PresentationFormat>Bildschirmpräsentation (4:3)</PresentationFormat>
  <Paragraphs>98</Paragraphs>
  <Slides>36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Symbol</vt:lpstr>
      <vt:lpstr>Wingdings</vt:lpstr>
      <vt:lpstr>2_Larissa</vt:lpstr>
      <vt:lpstr>ZigBee Geräte in HomeAssistant</vt:lpstr>
      <vt:lpstr>Vergleich</vt:lpstr>
      <vt:lpstr>Ergebnis</vt:lpstr>
      <vt:lpstr>Winner</vt:lpstr>
      <vt:lpstr>Geräteübersicht - https://zigbee.blakadder.com/ </vt:lpstr>
      <vt:lpstr>Lidl-geräte gibt es zum Nachkaufen</vt:lpstr>
      <vt:lpstr>ZigBee Stick installieren</vt:lpstr>
      <vt:lpstr>Hardware wird von HA erkannt</vt:lpstr>
      <vt:lpstr>Sonoff-Stick</vt:lpstr>
      <vt:lpstr>Zigbee2Mqtt</vt:lpstr>
      <vt:lpstr>Repository installieren</vt:lpstr>
      <vt:lpstr>Als Addon verfügbar</vt:lpstr>
      <vt:lpstr>Installation</vt:lpstr>
      <vt:lpstr>USB-Stick suchen</vt:lpstr>
      <vt:lpstr>Konfiguration Dresden-Electronics</vt:lpstr>
      <vt:lpstr>Konfiguration Sonoff-Stick</vt:lpstr>
      <vt:lpstr>Config als yaml</vt:lpstr>
      <vt:lpstr>Wenn Dongle-E nicht startet</vt:lpstr>
      <vt:lpstr>Laut Protokoll ok</vt:lpstr>
      <vt:lpstr>Verbindung mit MqttExplorer prüfen</vt:lpstr>
      <vt:lpstr>Error 502  restart HA</vt:lpstr>
      <vt:lpstr>Anlernen</vt:lpstr>
      <vt:lpstr>ZigBee-Devices</vt:lpstr>
      <vt:lpstr>Geräteübersicht</vt:lpstr>
      <vt:lpstr>ZigBee Dashboard</vt:lpstr>
      <vt:lpstr>Karte</vt:lpstr>
      <vt:lpstr>HACS-Integration networkmap</vt:lpstr>
      <vt:lpstr>configuration.yaml</vt:lpstr>
      <vt:lpstr>Settings-Dashboard …</vt:lpstr>
      <vt:lpstr>HACS - Frontend</vt:lpstr>
      <vt:lpstr>Manuell Karte hinzufügen</vt:lpstr>
      <vt:lpstr>Alternative zu Sticks</vt:lpstr>
      <vt:lpstr>PowerPoint-Präsentation</vt:lpstr>
      <vt:lpstr>PowerPoint-Präsentation</vt:lpstr>
      <vt:lpstr>Gutes Video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843</cp:revision>
  <dcterms:created xsi:type="dcterms:W3CDTF">2011-08-18T07:37:01Z</dcterms:created>
  <dcterms:modified xsi:type="dcterms:W3CDTF">2024-03-20T09:47:37Z</dcterms:modified>
</cp:coreProperties>
</file>